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80" r:id="rId3"/>
    <p:sldId id="281" r:id="rId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F7F9"/>
    <a:srgbClr val="B1D6E2"/>
    <a:srgbClr val="2E8A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357" autoAdjust="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1212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21/11/2014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21/11/2014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21/11/2014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21/11/2014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21/11/2014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21/11/2014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21/11/2014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21/11/2014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21/11/2014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21/11/2014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21/11/2014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00DB3-DBF0-4086-B675-117E7A9610B8}" type="datetimeFigureOut">
              <a:rPr lang="pt-BR" smtClean="0"/>
              <a:pPr/>
              <a:t>21/11/2014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>
          <a:xfrm>
            <a:off x="251520" y="2132856"/>
            <a:ext cx="8640960" cy="4536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7" name="Retângulo 6"/>
          <p:cNvSpPr/>
          <p:nvPr/>
        </p:nvSpPr>
        <p:spPr>
          <a:xfrm>
            <a:off x="251520" y="548680"/>
            <a:ext cx="52565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SIMPÓSIO SATÉLITE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67544" y="2727755"/>
            <a:ext cx="8208912" cy="3346706"/>
          </a:xfrm>
        </p:spPr>
        <p:txBody>
          <a:bodyPr>
            <a:normAutofit/>
          </a:bodyPr>
          <a:lstStyle/>
          <a:p>
            <a:pPr lvl="0">
              <a:lnSpc>
                <a:spcPct val="200000"/>
              </a:lnSpc>
              <a:defRPr/>
            </a:pPr>
            <a:endParaRPr lang="pt-BR" sz="2400" b="1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lnSpc>
                <a:spcPct val="200000"/>
              </a:lnSpc>
              <a:defRPr/>
            </a:pPr>
            <a:r>
              <a:rPr lang="pt-BR" sz="2400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21/11/2014 </a:t>
            </a:r>
            <a:r>
              <a:rPr lang="pt-BR" sz="24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pt-BR" sz="2400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Sexta-feira</a:t>
            </a:r>
            <a:endParaRPr lang="pt-BR" sz="2400" b="1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lnSpc>
                <a:spcPct val="200000"/>
              </a:lnSpc>
              <a:defRPr/>
            </a:pPr>
            <a:r>
              <a:rPr lang="pt-BR" sz="2400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Horário: 12h/13h30</a:t>
            </a:r>
            <a:endParaRPr lang="pt-BR" sz="2400" b="1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lnSpc>
                <a:spcPct val="200000"/>
              </a:lnSpc>
              <a:defRPr/>
            </a:pPr>
            <a:r>
              <a:rPr lang="pt-BR" sz="2400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Local: Auditório 2</a:t>
            </a:r>
            <a:endParaRPr lang="pt-BR" sz="2400" b="1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 defTabSz="563563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endParaRPr lang="pt-BR" sz="2400" b="1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dirty="0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7259" y="2327246"/>
            <a:ext cx="3184901" cy="1101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313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>
          <a:xfrm>
            <a:off x="251520" y="2132856"/>
            <a:ext cx="8640960" cy="4536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7" name="Retângulo 6"/>
          <p:cNvSpPr/>
          <p:nvPr/>
        </p:nvSpPr>
        <p:spPr>
          <a:xfrm>
            <a:off x="251520" y="548680"/>
            <a:ext cx="52565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SIMPÓSIO SATÉLITE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67544" y="2727755"/>
            <a:ext cx="8208912" cy="3346706"/>
          </a:xfrm>
        </p:spPr>
        <p:txBody>
          <a:bodyPr>
            <a:normAutofit/>
          </a:bodyPr>
          <a:lstStyle/>
          <a:p>
            <a:pPr lvl="0">
              <a:lnSpc>
                <a:spcPct val="200000"/>
              </a:lnSpc>
              <a:defRPr/>
            </a:pPr>
            <a:endParaRPr lang="pt-BR" sz="2400" b="1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lnSpc>
                <a:spcPct val="200000"/>
              </a:lnSpc>
              <a:defRPr/>
            </a:pPr>
            <a:r>
              <a:rPr lang="pt-BR" sz="2400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21/11/2014 </a:t>
            </a:r>
            <a:r>
              <a:rPr lang="pt-BR" sz="24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pt-BR" sz="2400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Sexta-feira</a:t>
            </a:r>
            <a:endParaRPr lang="pt-BR" sz="2400" b="1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lnSpc>
                <a:spcPct val="200000"/>
              </a:lnSpc>
              <a:defRPr/>
            </a:pPr>
            <a:r>
              <a:rPr lang="pt-BR" sz="2400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Horário: 12h/13h30</a:t>
            </a:r>
            <a:endParaRPr lang="pt-BR" sz="2400" b="1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lnSpc>
                <a:spcPct val="200000"/>
              </a:lnSpc>
              <a:defRPr/>
            </a:pPr>
            <a:r>
              <a:rPr lang="pt-BR" sz="2400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Local: Auditório 3</a:t>
            </a:r>
            <a:endParaRPr lang="pt-BR" sz="2400" b="1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 defTabSz="563563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endParaRPr lang="pt-BR" sz="2400" b="1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529" y="2348880"/>
            <a:ext cx="2918623" cy="108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70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>
          <a:xfrm>
            <a:off x="251520" y="2132856"/>
            <a:ext cx="8640960" cy="4536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7" name="Retângulo 6"/>
          <p:cNvSpPr/>
          <p:nvPr/>
        </p:nvSpPr>
        <p:spPr>
          <a:xfrm>
            <a:off x="251520" y="548680"/>
            <a:ext cx="52565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SIMPÓSIO SATÉLITE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67544" y="2727755"/>
            <a:ext cx="8208912" cy="3346706"/>
          </a:xfrm>
        </p:spPr>
        <p:txBody>
          <a:bodyPr>
            <a:normAutofit/>
          </a:bodyPr>
          <a:lstStyle/>
          <a:p>
            <a:pPr lvl="0">
              <a:lnSpc>
                <a:spcPct val="200000"/>
              </a:lnSpc>
              <a:defRPr/>
            </a:pPr>
            <a:endParaRPr lang="pt-BR" sz="2400" b="1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lnSpc>
                <a:spcPct val="200000"/>
              </a:lnSpc>
              <a:defRPr/>
            </a:pPr>
            <a:r>
              <a:rPr lang="pt-BR" sz="2400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21/11/2014 </a:t>
            </a:r>
            <a:r>
              <a:rPr lang="pt-BR" sz="24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pt-BR" sz="2400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Sexta-feira</a:t>
            </a:r>
            <a:endParaRPr lang="pt-BR" sz="2400" b="1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lnSpc>
                <a:spcPct val="200000"/>
              </a:lnSpc>
              <a:defRPr/>
            </a:pPr>
            <a:r>
              <a:rPr lang="pt-BR" sz="2400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Horário: 12h/13h30</a:t>
            </a:r>
            <a:endParaRPr lang="pt-BR" sz="2400" b="1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lnSpc>
                <a:spcPct val="200000"/>
              </a:lnSpc>
              <a:defRPr/>
            </a:pPr>
            <a:r>
              <a:rPr lang="pt-BR" sz="2400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Local: Auditório 6</a:t>
            </a:r>
            <a:endParaRPr lang="pt-BR" sz="2400" b="1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 defTabSz="563563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endParaRPr lang="pt-BR" sz="2400" b="1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450211"/>
            <a:ext cx="3065451" cy="762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986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1456</TotalTime>
  <Words>36</Words>
  <Application>Microsoft Office PowerPoint</Application>
  <PresentationFormat>Apresentação na tela (4:3)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7" baseType="lpstr">
      <vt:lpstr>Arial</vt:lpstr>
      <vt:lpstr>Calibri</vt:lpstr>
      <vt:lpstr>Verdana</vt:lpstr>
      <vt:lpstr>Tema do Office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User</dc:creator>
  <cp:lastModifiedBy>COREI5</cp:lastModifiedBy>
  <cp:revision>63</cp:revision>
  <dcterms:created xsi:type="dcterms:W3CDTF">2014-11-13T17:58:03Z</dcterms:created>
  <dcterms:modified xsi:type="dcterms:W3CDTF">2014-11-21T12:47:20Z</dcterms:modified>
</cp:coreProperties>
</file>